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C1CEA1-D018-FF36-BDDE-E457406A1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9A7F3FA-787B-C298-0843-BDF15A80D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B4D7AA0-5BCD-8BE1-0E41-3B1B16EB5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A7B7-B20E-4E3E-AC64-205BE6E52EA4}" type="datetimeFigureOut">
              <a:rPr lang="nb-NO" smtClean="0"/>
              <a:t>19.08.2022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E7E838-C681-76DA-E519-368988C54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C77CEC-848C-85F3-4030-0BCBD095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1E11-5A32-4BAB-8D52-1DADECCDDD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481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D98AEE-AF25-4C87-12A7-16E396AFE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4123855-064B-4422-0DC4-C4332A60E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7795789-7CCD-9B21-28EA-FAAD6C42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A7B7-B20E-4E3E-AC64-205BE6E52EA4}" type="datetimeFigureOut">
              <a:rPr lang="nb-NO" smtClean="0"/>
              <a:t>19.08.2022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763A2F0-25C6-88F1-14EB-8672F4173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5EF9979-678B-212F-26C8-69C7FC0A4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1E11-5A32-4BAB-8D52-1DADECCDDD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185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09E37C8-FFD2-EB9D-1C1D-7FFF66F778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B126CAD-AFBE-9FD3-7605-14070673DC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8D620FC-3E31-AE5D-9D7A-16361DB79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A7B7-B20E-4E3E-AC64-205BE6E52EA4}" type="datetimeFigureOut">
              <a:rPr lang="nb-NO" smtClean="0"/>
              <a:t>19.08.2022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9985645-B785-DD5C-2A86-1B0E294C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9A43671-FB49-2908-B0CF-DEB668831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1E11-5A32-4BAB-8D52-1DADECCDDD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504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7FF483-E4A9-6575-D2FC-A9B9178B4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AB4B276-D7CB-CDD5-9ADB-292755CAE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A5A611E-0811-56B3-0F60-B8F2D6396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A7B7-B20E-4E3E-AC64-205BE6E52EA4}" type="datetimeFigureOut">
              <a:rPr lang="nb-NO" smtClean="0"/>
              <a:t>19.08.2022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E8DA7D8-8156-39F2-AE90-EEB14EC9C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D241A9D-6ACA-DD3A-3A97-5E645DA4F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1E11-5A32-4BAB-8D52-1DADECCDDD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784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6C0822-2CFC-902B-E9F9-D7151B278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3771232-DC1D-B358-C34A-96B6519F1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06D0DB4-4ACD-12A5-F59A-7FA3079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A7B7-B20E-4E3E-AC64-205BE6E52EA4}" type="datetimeFigureOut">
              <a:rPr lang="nb-NO" smtClean="0"/>
              <a:t>19.08.2022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49BC0AB-A3FA-6D9C-4C3E-DAA0BC1DE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087CA5B-4A1E-29AB-BE51-F9621C8BF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1E11-5A32-4BAB-8D52-1DADECCDDD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668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00E99A-21CA-2D11-4FF7-BF10D4E7C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C3CFBB8-3EFA-A661-CE41-D3CAA3EDA4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3D9A38A-E03A-3AFC-8B66-7FFEAFF46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D91F2E2-D3C1-5FB9-8146-28CFDB5D8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A7B7-B20E-4E3E-AC64-205BE6E52EA4}" type="datetimeFigureOut">
              <a:rPr lang="nb-NO" smtClean="0"/>
              <a:t>19.08.2022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008A0F2-3271-060B-05F3-9313F4A5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F3D7A88-A196-03DA-38C3-32EE5DBE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1E11-5A32-4BAB-8D52-1DADECCDDD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443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5EADC7-D7BC-F291-8EAB-9AE210A50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E999D4C-BCF4-9CDC-0BBF-BECD3ED65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40FD01A-882F-63A0-669F-7F354FB2D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7FD6BD1-ABD3-127E-300D-A487601301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AFEB3A3-3DF1-8F62-E2C1-FC692D0DC6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96BF915-3134-CA3C-A3C6-52521735A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A7B7-B20E-4E3E-AC64-205BE6E52EA4}" type="datetimeFigureOut">
              <a:rPr lang="nb-NO" smtClean="0"/>
              <a:t>19.08.2022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EF1350D-3DA7-7916-77E3-25D68F7AA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45D7A8C-480E-B53E-81D4-86919A265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1E11-5A32-4BAB-8D52-1DADECCDDD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904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C2A517-F6F8-43F3-0A53-344CA5AB7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E99237A-5F56-695F-9DB8-051C2C660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A7B7-B20E-4E3E-AC64-205BE6E52EA4}" type="datetimeFigureOut">
              <a:rPr lang="nb-NO" smtClean="0"/>
              <a:t>19.08.2022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D9632D8-1CA3-3F4B-816E-3B23B2B0A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49B48B9-EFA4-5032-1C37-36248A0D4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1E11-5A32-4BAB-8D52-1DADECCDDD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693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85A915E2-83B1-2204-11D7-1A034D96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A7B7-B20E-4E3E-AC64-205BE6E52EA4}" type="datetimeFigureOut">
              <a:rPr lang="nb-NO" smtClean="0"/>
              <a:t>19.08.2022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61FAD38-A573-0E1B-DCD0-C1C8B4A48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D73E190-9133-77A3-65C1-D69FC00D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1E11-5A32-4BAB-8D52-1DADECCDDD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86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B098A6-3802-1AD5-B2AE-B2609F5B3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F9EC45B-9D68-EAC7-7A83-4D47CAA51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511AEAE-0D56-51F1-1EF0-49D0BC00E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B561B94-E234-11E8-B32E-941FEC515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A7B7-B20E-4E3E-AC64-205BE6E52EA4}" type="datetimeFigureOut">
              <a:rPr lang="nb-NO" smtClean="0"/>
              <a:t>19.08.2022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EF5443F-BF1A-45D3-0ECB-A04B6C2C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6309952-CFD2-65FA-331F-6037989F8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1E11-5A32-4BAB-8D52-1DADECCDDD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103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D2FB4A-F698-2007-665D-55D1F176C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8840898-9F1D-5471-8975-EDD724CDB1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9978699-9926-BF9D-8300-6DA7C7C4E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894ED1D-62EC-28D3-05EB-540E3E92A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1A7B7-B20E-4E3E-AC64-205BE6E52EA4}" type="datetimeFigureOut">
              <a:rPr lang="nb-NO" smtClean="0"/>
              <a:t>19.08.2022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68D2474-0205-FB3F-FA47-05204477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885FAA0-6689-9431-4816-A36ABBA1D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11E11-5A32-4BAB-8D52-1DADECCDDD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501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24919C6-10E6-DE0D-4038-D9492C48C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DBEF294-1423-5E04-FAAE-E8C44F908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95F02C-B827-9862-A547-0226D01130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1A7B7-B20E-4E3E-AC64-205BE6E52EA4}" type="datetimeFigureOut">
              <a:rPr lang="nb-NO" smtClean="0"/>
              <a:t>19.08.2022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1EA55FA-71EF-847F-05FE-7F7D44B2E5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60028E-1A50-2C6C-CC8A-89AFECC5A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11E11-5A32-4BAB-8D52-1DADECCDDD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351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1686CFA3-28C8-71F7-5F84-FAEBE0A05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54" y="264221"/>
            <a:ext cx="12045868" cy="578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091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Jan Ove Rein</dc:creator>
  <cp:lastModifiedBy>Jan Ove Rein</cp:lastModifiedBy>
  <cp:revision>1</cp:revision>
  <cp:lastPrinted>2022-08-19T08:25:04Z</cp:lastPrinted>
  <dcterms:created xsi:type="dcterms:W3CDTF">2022-08-19T08:24:14Z</dcterms:created>
  <dcterms:modified xsi:type="dcterms:W3CDTF">2022-08-19T09:00:45Z</dcterms:modified>
</cp:coreProperties>
</file>