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ddels sti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4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1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CD3B4-4E23-4BBE-8700-57B8CFAE2024}" type="datetimeFigureOut">
              <a:rPr lang="nb-NO" smtClean="0"/>
              <a:t>23.08.2024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D0C7D-818A-48F3-A272-F58DA4D775B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4125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err="1"/>
              <a:t>Review-article</a:t>
            </a:r>
            <a:r>
              <a:rPr lang="nb-NO" dirty="0"/>
              <a:t> be </a:t>
            </a:r>
            <a:r>
              <a:rPr lang="nb-NO" dirty="0" err="1"/>
              <a:t>helpful</a:t>
            </a:r>
            <a:r>
              <a:rPr lang="nb-NO" dirty="0"/>
              <a:t> to </a:t>
            </a:r>
            <a:r>
              <a:rPr lang="nb-NO" dirty="0" err="1"/>
              <a:t>find</a:t>
            </a:r>
            <a:r>
              <a:rPr lang="nb-NO" dirty="0"/>
              <a:t> relevant </a:t>
            </a:r>
            <a:r>
              <a:rPr lang="nb-NO" dirty="0" err="1"/>
              <a:t>search</a:t>
            </a:r>
            <a:r>
              <a:rPr lang="nb-NO" dirty="0"/>
              <a:t> terms?</a:t>
            </a:r>
            <a:br>
              <a:rPr lang="nb-NO" dirty="0"/>
            </a:br>
            <a:r>
              <a:rPr lang="en-GB" sz="1200" baseline="0" noProof="0" dirty="0"/>
              <a:t>Number of results? – write in chat</a:t>
            </a:r>
            <a:endParaRPr lang="en-GB" sz="1200" noProof="0" dirty="0"/>
          </a:p>
          <a:p>
            <a:r>
              <a:rPr lang="nb-NO" dirty="0" err="1"/>
              <a:t>Also</a:t>
            </a:r>
            <a:r>
              <a:rPr lang="nb-NO" dirty="0"/>
              <a:t>:</a:t>
            </a:r>
            <a:r>
              <a:rPr lang="nb-NO" baseline="0" dirty="0"/>
              <a:t> </a:t>
            </a:r>
            <a:r>
              <a:rPr lang="nb-NO" dirty="0"/>
              <a:t>Experiment </a:t>
            </a:r>
            <a:r>
              <a:rPr lang="nb-NO" dirty="0" err="1"/>
              <a:t>with</a:t>
            </a:r>
            <a:r>
              <a:rPr lang="nb-NO" dirty="0"/>
              <a:t> </a:t>
            </a:r>
            <a:r>
              <a:rPr lang="nb-NO" dirty="0" err="1"/>
              <a:t>various</a:t>
            </a:r>
            <a:r>
              <a:rPr lang="en-US" dirty="0"/>
              <a:t> limits (any review</a:t>
            </a:r>
            <a:r>
              <a:rPr lang="en-US" baseline="0" dirty="0"/>
              <a:t> articles?)</a:t>
            </a:r>
            <a:br>
              <a:rPr lang="en-US" dirty="0"/>
            </a:br>
            <a:br>
              <a:rPr lang="nb-NO" dirty="0"/>
            </a:br>
            <a:r>
              <a:rPr lang="nb-NO" dirty="0"/>
              <a:t>NB! </a:t>
            </a:r>
            <a:r>
              <a:rPr lang="nb-NO" dirty="0" err="1"/>
              <a:t>Remember</a:t>
            </a:r>
            <a:r>
              <a:rPr lang="nb-NO" dirty="0"/>
              <a:t> to log on to NTNUs </a:t>
            </a:r>
            <a:r>
              <a:rPr lang="nb-NO" dirty="0" err="1"/>
              <a:t>network</a:t>
            </a:r>
            <a:r>
              <a:rPr lang="nb-NO" dirty="0"/>
              <a:t>, </a:t>
            </a:r>
            <a:r>
              <a:rPr lang="nb-NO" dirty="0" err="1"/>
              <a:t>use</a:t>
            </a:r>
            <a:r>
              <a:rPr lang="nb-NO" dirty="0"/>
              <a:t> VPN.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2E5321-F2E7-4D04-9634-8850297A9D72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8813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F5CD-FB8A-4D81-A395-616FDF8952F5}" type="datetimeFigureOut">
              <a:rPr lang="nb-NO" smtClean="0"/>
              <a:t>23.08.2024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6427-B6E1-4823-9F50-337B62FEFC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2242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F5CD-FB8A-4D81-A395-616FDF8952F5}" type="datetimeFigureOut">
              <a:rPr lang="nb-NO" smtClean="0"/>
              <a:t>23.08.2024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6427-B6E1-4823-9F50-337B62FEFC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18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F5CD-FB8A-4D81-A395-616FDF8952F5}" type="datetimeFigureOut">
              <a:rPr lang="nb-NO" smtClean="0"/>
              <a:t>23.08.2024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6427-B6E1-4823-9F50-337B62FEFC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1663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F5CD-FB8A-4D81-A395-616FDF8952F5}" type="datetimeFigureOut">
              <a:rPr lang="nb-NO" smtClean="0"/>
              <a:t>23.08.2024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6427-B6E1-4823-9F50-337B62FEFC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8878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F5CD-FB8A-4D81-A395-616FDF8952F5}" type="datetimeFigureOut">
              <a:rPr lang="nb-NO" smtClean="0"/>
              <a:t>23.08.2024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6427-B6E1-4823-9F50-337B62FEFC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36029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F5CD-FB8A-4D81-A395-616FDF8952F5}" type="datetimeFigureOut">
              <a:rPr lang="nb-NO" smtClean="0"/>
              <a:t>23.08.2024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6427-B6E1-4823-9F50-337B62FEFC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904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F5CD-FB8A-4D81-A395-616FDF8952F5}" type="datetimeFigureOut">
              <a:rPr lang="nb-NO" smtClean="0"/>
              <a:t>23.08.2024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6427-B6E1-4823-9F50-337B62FEFC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4915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F5CD-FB8A-4D81-A395-616FDF8952F5}" type="datetimeFigureOut">
              <a:rPr lang="nb-NO" smtClean="0"/>
              <a:t>23.08.2024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6427-B6E1-4823-9F50-337B62FEFC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4156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F5CD-FB8A-4D81-A395-616FDF8952F5}" type="datetimeFigureOut">
              <a:rPr lang="nb-NO" smtClean="0"/>
              <a:t>23.08.2024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6427-B6E1-4823-9F50-337B62FEFC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7615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F5CD-FB8A-4D81-A395-616FDF8952F5}" type="datetimeFigureOut">
              <a:rPr lang="nb-NO" smtClean="0"/>
              <a:t>23.08.2024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6427-B6E1-4823-9F50-337B62FEFC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5081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F5CD-FB8A-4D81-A395-616FDF8952F5}" type="datetimeFigureOut">
              <a:rPr lang="nb-NO" smtClean="0"/>
              <a:t>23.08.2024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6427-B6E1-4823-9F50-337B62FEFC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0913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DF5CD-FB8A-4D81-A395-616FDF8952F5}" type="datetimeFigureOut">
              <a:rPr lang="nb-NO" smtClean="0"/>
              <a:t>23.08.2024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96427-B6E1-4823-9F50-337B62FEFC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2738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nb-NO" dirty="0"/>
          </a:p>
        </p:txBody>
      </p:sp>
      <p:graphicFrame>
        <p:nvGraphicFramePr>
          <p:cNvPr id="7" name="Plassholder for innhold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3088485"/>
              </p:ext>
            </p:extLst>
          </p:nvPr>
        </p:nvGraphicFramePr>
        <p:xfrm>
          <a:off x="754912" y="236971"/>
          <a:ext cx="11276823" cy="616597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694583">
                  <a:extLst>
                    <a:ext uri="{9D8B030D-6E8A-4147-A177-3AD203B41FA5}">
                      <a16:colId xmlns:a16="http://schemas.microsoft.com/office/drawing/2014/main" val="11937513"/>
                    </a:ext>
                  </a:extLst>
                </a:gridCol>
                <a:gridCol w="2806262">
                  <a:extLst>
                    <a:ext uri="{9D8B030D-6E8A-4147-A177-3AD203B41FA5}">
                      <a16:colId xmlns:a16="http://schemas.microsoft.com/office/drawing/2014/main" val="1768512066"/>
                    </a:ext>
                  </a:extLst>
                </a:gridCol>
                <a:gridCol w="2926080">
                  <a:extLst>
                    <a:ext uri="{9D8B030D-6E8A-4147-A177-3AD203B41FA5}">
                      <a16:colId xmlns:a16="http://schemas.microsoft.com/office/drawing/2014/main" val="2630670697"/>
                    </a:ext>
                  </a:extLst>
                </a:gridCol>
                <a:gridCol w="2849898">
                  <a:extLst>
                    <a:ext uri="{9D8B030D-6E8A-4147-A177-3AD203B41FA5}">
                      <a16:colId xmlns:a16="http://schemas.microsoft.com/office/drawing/2014/main" val="442183801"/>
                    </a:ext>
                  </a:extLst>
                </a:gridCol>
              </a:tblGrid>
              <a:tr h="990913">
                <a:tc>
                  <a:txBody>
                    <a:bodyPr/>
                    <a:lstStyle/>
                    <a:p>
                      <a:r>
                        <a:rPr lang="nb-NO" sz="1600" dirty="0">
                          <a:solidFill>
                            <a:schemeClr val="tx1"/>
                          </a:solidFill>
                        </a:rPr>
                        <a:t>Konsept/element:</a:t>
                      </a:r>
                      <a:br>
                        <a:rPr lang="nb-NO" sz="2400" dirty="0">
                          <a:solidFill>
                            <a:schemeClr val="tx1"/>
                          </a:solidFill>
                        </a:rPr>
                      </a:br>
                      <a:endParaRPr lang="nb-NO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600" dirty="0">
                          <a:solidFill>
                            <a:schemeClr val="tx1"/>
                          </a:solidFill>
                        </a:rPr>
                        <a:t>Konsept/element: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dirty="0">
                          <a:solidFill>
                            <a:schemeClr val="tx1"/>
                          </a:solidFill>
                        </a:rPr>
                        <a:t>Konsept/element:</a:t>
                      </a:r>
                      <a:br>
                        <a:rPr lang="nb-NO" sz="2400" dirty="0">
                          <a:solidFill>
                            <a:schemeClr val="tx1"/>
                          </a:solidFill>
                        </a:rPr>
                      </a:br>
                      <a:endParaRPr lang="nb-NO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Flere konsepter?</a:t>
                      </a:r>
                      <a:br>
                        <a:rPr lang="nb-NO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nb-NO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Legg til flere kolonner i tabellen.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97655"/>
                  </a:ext>
                </a:extLst>
              </a:tr>
              <a:tr h="5175059"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b="1" dirty="0">
                          <a:solidFill>
                            <a:schemeClr val="tx1"/>
                          </a:solidFill>
                        </a:rPr>
                        <a:t>Søkeord: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b="1" kern="1200" dirty="0">
                          <a:solidFill>
                            <a:schemeClr val="tx1"/>
                          </a:solidFill>
                        </a:rPr>
                        <a:t>Søkeord:</a:t>
                      </a:r>
                      <a:br>
                        <a:rPr lang="en-US" sz="1400" b="1" kern="1200" dirty="0">
                          <a:solidFill>
                            <a:schemeClr val="tx1"/>
                          </a:solidFill>
                        </a:rPr>
                      </a:br>
                      <a:br>
                        <a:rPr lang="en-US" sz="1400" b="1" kern="1200" dirty="0">
                          <a:solidFill>
                            <a:schemeClr val="tx1"/>
                          </a:solidFill>
                        </a:rPr>
                      </a:br>
                      <a:br>
                        <a:rPr lang="en-US" sz="1400" b="1" kern="1200" dirty="0">
                          <a:solidFill>
                            <a:schemeClr val="tx1"/>
                          </a:solidFill>
                        </a:rPr>
                      </a:br>
                      <a:endParaRPr lang="nb-NO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b="1" dirty="0">
                          <a:solidFill>
                            <a:schemeClr val="tx1"/>
                          </a:solidFill>
                        </a:rPr>
                        <a:t>Søkeord:</a:t>
                      </a: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527783"/>
                  </a:ext>
                </a:extLst>
              </a:tr>
            </a:tbl>
          </a:graphicData>
        </a:graphic>
      </p:graphicFrame>
      <p:cxnSp>
        <p:nvCxnSpPr>
          <p:cNvPr id="4" name="Rett pilkobling 3">
            <a:extLst>
              <a:ext uri="{FF2B5EF4-FFF2-40B4-BE49-F238E27FC236}">
                <a16:creationId xmlns:a16="http://schemas.microsoft.com/office/drawing/2014/main" id="{7426C9DA-16E0-4964-9556-3FC58E5B6DD3}"/>
              </a:ext>
            </a:extLst>
          </p:cNvPr>
          <p:cNvCxnSpPr/>
          <p:nvPr/>
        </p:nvCxnSpPr>
        <p:spPr>
          <a:xfrm>
            <a:off x="362504" y="1825625"/>
            <a:ext cx="0" cy="1603375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Sylinder 7">
            <a:extLst>
              <a:ext uri="{FF2B5EF4-FFF2-40B4-BE49-F238E27FC236}">
                <a16:creationId xmlns:a16="http://schemas.microsoft.com/office/drawing/2014/main" id="{B939E5F3-ABE9-45D5-A0E3-D2D426B68BC7}"/>
              </a:ext>
            </a:extLst>
          </p:cNvPr>
          <p:cNvSpPr txBox="1"/>
          <p:nvPr/>
        </p:nvSpPr>
        <p:spPr>
          <a:xfrm>
            <a:off x="160264" y="3631962"/>
            <a:ext cx="585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/>
              <a:t>OR</a:t>
            </a:r>
          </a:p>
        </p:txBody>
      </p:sp>
      <p:cxnSp>
        <p:nvCxnSpPr>
          <p:cNvPr id="9" name="Rett pilkobling 8">
            <a:extLst>
              <a:ext uri="{FF2B5EF4-FFF2-40B4-BE49-F238E27FC236}">
                <a16:creationId xmlns:a16="http://schemas.microsoft.com/office/drawing/2014/main" id="{F2304771-8AB9-4DFD-80AC-9941CA36EF08}"/>
              </a:ext>
            </a:extLst>
          </p:cNvPr>
          <p:cNvCxnSpPr>
            <a:cxnSpLocks/>
          </p:cNvCxnSpPr>
          <p:nvPr/>
        </p:nvCxnSpPr>
        <p:spPr>
          <a:xfrm>
            <a:off x="362504" y="4127444"/>
            <a:ext cx="0" cy="1258057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4AE8C264-B981-4C9E-ABE8-F397A4A3C402}"/>
              </a:ext>
            </a:extLst>
          </p:cNvPr>
          <p:cNvSpPr txBox="1"/>
          <p:nvPr/>
        </p:nvSpPr>
        <p:spPr>
          <a:xfrm>
            <a:off x="5456052" y="6402943"/>
            <a:ext cx="962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/>
              <a:t>AND</a:t>
            </a:r>
          </a:p>
        </p:txBody>
      </p:sp>
      <p:cxnSp>
        <p:nvCxnSpPr>
          <p:cNvPr id="14" name="Rett pilkobling 13">
            <a:extLst>
              <a:ext uri="{FF2B5EF4-FFF2-40B4-BE49-F238E27FC236}">
                <a16:creationId xmlns:a16="http://schemas.microsoft.com/office/drawing/2014/main" id="{4D4A50E1-5E07-4F7A-AD66-3A25B201B583}"/>
              </a:ext>
            </a:extLst>
          </p:cNvPr>
          <p:cNvCxnSpPr>
            <a:cxnSpLocks/>
          </p:cNvCxnSpPr>
          <p:nvPr/>
        </p:nvCxnSpPr>
        <p:spPr>
          <a:xfrm>
            <a:off x="1661780" y="6616452"/>
            <a:ext cx="3181461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tt pilkobling 16">
            <a:extLst>
              <a:ext uri="{FF2B5EF4-FFF2-40B4-BE49-F238E27FC236}">
                <a16:creationId xmlns:a16="http://schemas.microsoft.com/office/drawing/2014/main" id="{F042600D-1BC5-48E4-87C1-87EFFA6B06D7}"/>
              </a:ext>
            </a:extLst>
          </p:cNvPr>
          <p:cNvCxnSpPr>
            <a:cxnSpLocks/>
          </p:cNvCxnSpPr>
          <p:nvPr/>
        </p:nvCxnSpPr>
        <p:spPr>
          <a:xfrm flipV="1">
            <a:off x="6563222" y="6581871"/>
            <a:ext cx="2505103" cy="11476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2939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turn</dc:title>
  <dc:creator>Astrid Kilvik</dc:creator>
  <cp:lastModifiedBy>Jan Ove Rein</cp:lastModifiedBy>
  <cp:revision>5</cp:revision>
  <cp:lastPrinted>2022-03-23T12:41:40Z</cp:lastPrinted>
  <dcterms:created xsi:type="dcterms:W3CDTF">2022-03-23T12:40:36Z</dcterms:created>
  <dcterms:modified xsi:type="dcterms:W3CDTF">2024-08-23T07:10:48Z</dcterms:modified>
</cp:coreProperties>
</file>