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0" r:id="rId2"/>
    <p:sldMasterId id="2147483685" r:id="rId3"/>
  </p:sldMasterIdLst>
  <p:sldIdLst>
    <p:sldId id="256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25.08.2015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346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25.08.2015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75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25.08.2015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2453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25.08.2015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0476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25.08.2015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0994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25.08.2015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3950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25.08.2015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7698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25.08.2015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9729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25.08.2015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1358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25.08.2015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7911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25.08.2015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017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25.08.2015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6749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25.08.2015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5948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25.08.2015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2239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25.08.2015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2295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25.08.2015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9133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25.08.2015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72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25.08.2015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8278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25.08.2015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0464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79500" y="19780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41900" y="19780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25.08.2015</a:t>
            </a:fld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7691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25.08.2015</a:t>
            </a:fld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3293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25.08.2015</a:t>
            </a:fld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877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25.08.2015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52973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25.08.2015</a:t>
            </a:fld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8539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25.08.2015</a:t>
            </a:fld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9868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25.08.2015</a:t>
            </a:fld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67216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25.08.2015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5134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908800" y="539750"/>
            <a:ext cx="1943100" cy="555307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79500" y="539750"/>
            <a:ext cx="5676900" cy="555307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25.08.2015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666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25.08.2015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339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25.08.2015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054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25.08.2015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537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25.08.2015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48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25.08.2015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787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25.08.2015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36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D9F82-9F79-46A4-9D44-E592513BD86A}" type="datetimeFigureOut">
              <a:rPr lang="nb-NO" smtClean="0"/>
              <a:t>25.08.2015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00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41E25-6FE9-4AFE-8E5D-F34B7D7AEB40}" type="datetimeFigureOut">
              <a:rPr lang="nb-NO" smtClean="0"/>
              <a:t>25.08.2015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240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5397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n-NO" smtClean="0"/>
              <a:t>Overskrift på Times 36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197802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smtClean="0"/>
              <a:t>Første Nivå: Times 20</a:t>
            </a:r>
          </a:p>
          <a:p>
            <a:pPr lvl="1"/>
            <a:r>
              <a:rPr lang="nn-NO" smtClean="0"/>
              <a:t>Andre nivå: Times 18</a:t>
            </a:r>
          </a:p>
          <a:p>
            <a:pPr lvl="2"/>
            <a:r>
              <a:rPr lang="nn-NO" smtClean="0"/>
              <a:t>Tredje nivå: Times 16</a:t>
            </a:r>
          </a:p>
          <a:p>
            <a:pPr lvl="3"/>
            <a:r>
              <a:rPr lang="nn-NO" smtClean="0"/>
              <a:t>Fjerde nivå: Times 16</a:t>
            </a:r>
          </a:p>
          <a:p>
            <a:pPr lvl="4"/>
            <a:r>
              <a:rPr lang="nn-NO" smtClean="0"/>
              <a:t>Femte nivå: Times 16</a:t>
            </a:r>
          </a:p>
          <a:p>
            <a:pPr lvl="0"/>
            <a:endParaRPr lang="nn-NO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20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4DD5DA-E368-4003-868A-EB30D8B8524F}" type="datetimeFigureOut">
              <a:rPr lang="nb-NO" smtClean="0"/>
              <a:t>25.08.2015</a:t>
            </a:fld>
            <a:endParaRPr lang="nb-NO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b-NO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36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n-NO" sz="3600"/>
              <a:t>		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6200" y="6315075"/>
            <a:ext cx="4206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fld id="{19AD6B09-CC8C-490E-8201-2A55E48869F5}" type="slidenum">
              <a:rPr lang="nn-NO" sz="1400">
                <a:solidFill>
                  <a:schemeClr val="bg1"/>
                </a:solidFill>
              </a:rPr>
              <a:pPr algn="ctr"/>
              <a:t>‹#›</a:t>
            </a:fld>
            <a:endParaRPr lang="nn-NO" sz="140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3111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827584" y="83671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Nyttige ressurser i starten av medisinstudiet (IA)</a:t>
            </a:r>
            <a:endParaRPr lang="nb-NO" sz="2800" dirty="0"/>
          </a:p>
        </p:txBody>
      </p:sp>
      <p:pic>
        <p:nvPicPr>
          <p:cNvPr id="1028" name="Picture 4" descr="http://cdn-static.zdnet.com/i/story/61/44/006292/iphone-med-student-leeds-zaw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752665"/>
            <a:ext cx="7560840" cy="341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0" y="61653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Bibliotek for medisin og helse, NTNU høsten 2015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08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6228184" y="44624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Demo: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Hvordan finne fagsiden.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Hva finnes på fagsiden: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nb-NO" dirty="0" smtClean="0"/>
              <a:t>Finne bøker (</a:t>
            </a:r>
            <a:r>
              <a:rPr lang="nb-NO" dirty="0" err="1" smtClean="0"/>
              <a:t>Oria</a:t>
            </a:r>
            <a:r>
              <a:rPr lang="nb-NO" dirty="0" smtClean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nb-NO" dirty="0" smtClean="0"/>
              <a:t>Finn læreboka på nett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nb-NO" dirty="0" smtClean="0"/>
              <a:t>Anatomiressurser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nb-NO" dirty="0" smtClean="0"/>
              <a:t>VIKO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nb-NO" dirty="0" smtClean="0"/>
              <a:t>Tilgang hjemmefra	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14" y="44624"/>
            <a:ext cx="5654966" cy="511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6632"/>
            <a:ext cx="3312368" cy="28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539552" y="4638035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Demonstrere </a:t>
            </a:r>
            <a:r>
              <a:rPr lang="nb-NO" dirty="0" err="1" smtClean="0"/>
              <a:t>eboksiden</a:t>
            </a:r>
            <a:r>
              <a:rPr lang="nb-NO" dirty="0" smtClean="0"/>
              <a:t> for medisinstudentene.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Demonstrere </a:t>
            </a:r>
            <a:r>
              <a:rPr lang="nb-NO" dirty="0" err="1" smtClean="0"/>
              <a:t>Anatomy</a:t>
            </a:r>
            <a:r>
              <a:rPr lang="nb-NO" dirty="0" smtClean="0"/>
              <a:t> &amp; </a:t>
            </a:r>
            <a:r>
              <a:rPr lang="nb-NO" dirty="0" err="1" smtClean="0"/>
              <a:t>Physiology</a:t>
            </a:r>
            <a:r>
              <a:rPr lang="nb-NO" dirty="0" smtClean="0"/>
              <a:t> Online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Demonstrere </a:t>
            </a:r>
            <a:r>
              <a:rPr lang="nb-NO" dirty="0" err="1" smtClean="0"/>
              <a:t>Acland</a:t>
            </a:r>
            <a:r>
              <a:rPr lang="nb-NO" dirty="0" smtClean="0"/>
              <a:t> </a:t>
            </a:r>
            <a:r>
              <a:rPr lang="nb-NO" dirty="0" err="1" smtClean="0"/>
              <a:t>Anatomy</a:t>
            </a:r>
            <a:endParaRPr lang="nb-NO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Vise </a:t>
            </a:r>
            <a:r>
              <a:rPr lang="nb-NO" dirty="0" err="1" smtClean="0"/>
              <a:t>ebokside</a:t>
            </a:r>
            <a:r>
              <a:rPr lang="nb-NO" dirty="0" smtClean="0"/>
              <a:t> for å finne pakker av </a:t>
            </a:r>
            <a:r>
              <a:rPr lang="nb-NO" dirty="0" err="1" smtClean="0"/>
              <a:t>ebøker</a:t>
            </a:r>
            <a:r>
              <a:rPr lang="nb-NO" dirty="0" smtClean="0"/>
              <a:t> der </a:t>
            </a:r>
            <a:br>
              <a:rPr lang="nb-NO" dirty="0" smtClean="0"/>
            </a:br>
            <a:r>
              <a:rPr lang="nb-NO" dirty="0" smtClean="0"/>
              <a:t>du kan finne flere relevante bøker enn dem i </a:t>
            </a:r>
            <a:br>
              <a:rPr lang="nb-NO" dirty="0" smtClean="0"/>
            </a:br>
            <a:r>
              <a:rPr lang="nb-NO" dirty="0" smtClean="0"/>
              <a:t>semesterhåndboka (nevne </a:t>
            </a:r>
            <a:r>
              <a:rPr lang="nb-NO" dirty="0" err="1" smtClean="0"/>
              <a:t>Thieme</a:t>
            </a:r>
            <a:r>
              <a:rPr lang="nb-NO" dirty="0" smtClean="0"/>
              <a:t>, Springer og</a:t>
            </a:r>
            <a:br>
              <a:rPr lang="nb-NO" dirty="0" smtClean="0"/>
            </a:br>
            <a:r>
              <a:rPr lang="nb-NO" dirty="0" err="1" smtClean="0"/>
              <a:t>Ebrary</a:t>
            </a:r>
            <a:r>
              <a:rPr lang="nb-NO" dirty="0" smtClean="0"/>
              <a:t>).</a:t>
            </a:r>
            <a:endParaRPr lang="nb-NO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40968"/>
            <a:ext cx="3327868" cy="2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79838"/>
            <a:ext cx="4104456" cy="442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1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34090"/>
            <a:ext cx="6048672" cy="672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4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TNU_liggende">
  <a:themeElements>
    <a:clrScheme name="NTNU_liggen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TNU_liggend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NTNU_liggen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TNU_liggen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TNU_liggen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TNU_liggen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TNU_liggen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TNU_liggen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TNU_liggen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Skjermfremvisning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4</vt:i4>
      </vt:variant>
    </vt:vector>
  </HeadingPairs>
  <TitlesOfParts>
    <vt:vector size="10" baseType="lpstr">
      <vt:lpstr>Arial</vt:lpstr>
      <vt:lpstr>Calibri</vt:lpstr>
      <vt:lpstr>Times</vt:lpstr>
      <vt:lpstr>1_Egendefinert utforming</vt:lpstr>
      <vt:lpstr>Egendefinert utforming</vt:lpstr>
      <vt:lpstr>NTNU_liggende</vt:lpstr>
      <vt:lpstr>PowerPoint-presentasjon</vt:lpstr>
      <vt:lpstr>PowerPoint-presentasjon</vt:lpstr>
      <vt:lpstr>PowerPoint-presentasjon</vt:lpstr>
      <vt:lpstr>PowerPoint-presentasjon</vt:lpstr>
    </vt:vector>
  </TitlesOfParts>
  <Company>NTNU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Jan Ove Rein</dc:creator>
  <cp:lastModifiedBy>Jan Ove Rein</cp:lastModifiedBy>
  <cp:revision>16</cp:revision>
  <dcterms:created xsi:type="dcterms:W3CDTF">2013-08-26T07:49:02Z</dcterms:created>
  <dcterms:modified xsi:type="dcterms:W3CDTF">2015-08-25T09:46:50Z</dcterms:modified>
</cp:coreProperties>
</file>