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5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4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9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5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9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1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4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4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23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9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3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6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9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9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86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13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5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8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F82-9F79-46A4-9D44-E592513BD86A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1E25-6FE9-4AFE-8E5D-F34B7D7AEB40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Første Nivå: Times 20</a:t>
            </a:r>
          </a:p>
          <a:p>
            <a:pPr lvl="1"/>
            <a:r>
              <a:rPr lang="nn-NO" smtClean="0"/>
              <a:t>Andre nivå: Times 18</a:t>
            </a:r>
          </a:p>
          <a:p>
            <a:pPr lvl="2"/>
            <a:r>
              <a:rPr lang="nn-NO" smtClean="0"/>
              <a:t>Tredje nivå: Times 16</a:t>
            </a:r>
          </a:p>
          <a:p>
            <a:pPr lvl="3"/>
            <a:r>
              <a:rPr lang="nn-NO" smtClean="0"/>
              <a:t>Fjerde nivå: Times 16</a:t>
            </a:r>
          </a:p>
          <a:p>
            <a:pPr lvl="4"/>
            <a:r>
              <a:rPr lang="nn-NO" smtClean="0"/>
              <a:t>Femte nivå: Times 16</a:t>
            </a:r>
          </a:p>
          <a:p>
            <a:pPr lvl="0"/>
            <a:endParaRPr lang="nn-NO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DD5DA-E368-4003-868A-EB30D8B8524F}" type="datetimeFigureOut">
              <a:rPr lang="nb-NO" smtClean="0"/>
              <a:t>27.08.2013</a:t>
            </a:fld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n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19AD6B09-CC8C-490E-8201-2A55E48869F5}" type="slidenum">
              <a:rPr lang="nn-NO" sz="1400">
                <a:solidFill>
                  <a:schemeClr val="bg1"/>
                </a:solidFill>
              </a:rPr>
              <a:pPr algn="ctr"/>
              <a:t>‹#›</a:t>
            </a:fld>
            <a:endParaRPr lang="nn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27584" y="8367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Nyttige ressurser i starten av medisinstudiet (IA)</a:t>
            </a:r>
            <a:endParaRPr lang="nb-NO" sz="2800" dirty="0"/>
          </a:p>
        </p:txBody>
      </p:sp>
      <p:pic>
        <p:nvPicPr>
          <p:cNvPr id="1028" name="Picture 4" descr="http://cdn-static.zdnet.com/i/story/61/44/006292/iphone-med-student-leeds-za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52665"/>
            <a:ext cx="7560840" cy="3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Medisinsk bibliotek høsten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" y="332656"/>
            <a:ext cx="3341532" cy="321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9" y="3555924"/>
            <a:ext cx="3341532" cy="28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211960" y="332656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Demo: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Hvordan finne fagsiden.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Hva finnes på fagsiden: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err="1" smtClean="0"/>
              <a:t>Bibsys</a:t>
            </a:r>
            <a:r>
              <a:rPr lang="nb-NO" dirty="0" smtClean="0"/>
              <a:t> Ask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VIKO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Tilgang </a:t>
            </a:r>
            <a:r>
              <a:rPr lang="nb-NO" dirty="0" err="1" smtClean="0"/>
              <a:t>hjemmeifra</a:t>
            </a:r>
            <a:endParaRPr lang="nb-NO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b-NO" dirty="0" smtClean="0"/>
              <a:t>Viktige studentressurser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780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096344" cy="37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80931" cy="38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55576" y="44371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eboksiden</a:t>
            </a:r>
            <a:r>
              <a:rPr lang="nb-NO" dirty="0" smtClean="0"/>
              <a:t> for medisinstudentene.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Demonstrere </a:t>
            </a:r>
            <a:r>
              <a:rPr lang="nb-NO" dirty="0" err="1" smtClean="0"/>
              <a:t>Anatomy</a:t>
            </a:r>
            <a:r>
              <a:rPr lang="nb-NO" dirty="0" smtClean="0"/>
              <a:t> &amp; </a:t>
            </a:r>
            <a:r>
              <a:rPr lang="nb-NO" dirty="0" err="1" smtClean="0"/>
              <a:t>Physiology</a:t>
            </a:r>
            <a:r>
              <a:rPr lang="nb-NO" dirty="0" smtClean="0"/>
              <a:t>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Vise </a:t>
            </a:r>
            <a:r>
              <a:rPr lang="nb-NO" dirty="0" err="1" smtClean="0"/>
              <a:t>ebokside</a:t>
            </a:r>
            <a:r>
              <a:rPr lang="nb-NO" dirty="0" smtClean="0"/>
              <a:t> for å finne pakker av </a:t>
            </a:r>
            <a:r>
              <a:rPr lang="nb-NO" dirty="0" err="1" smtClean="0"/>
              <a:t>ebøker</a:t>
            </a:r>
            <a:r>
              <a:rPr lang="nb-NO" dirty="0" smtClean="0"/>
              <a:t> der du kan finne flere relevante bøker enn dem i semesterhåndboka (nevne </a:t>
            </a:r>
            <a:r>
              <a:rPr lang="nb-NO" dirty="0" err="1" smtClean="0"/>
              <a:t>Thieme</a:t>
            </a:r>
            <a:r>
              <a:rPr lang="nb-NO" dirty="0" smtClean="0"/>
              <a:t>, </a:t>
            </a:r>
            <a:r>
              <a:rPr lang="nb-NO" dirty="0" err="1" smtClean="0"/>
              <a:t>Ebrary</a:t>
            </a:r>
            <a:r>
              <a:rPr lang="nb-NO" dirty="0" smtClean="0"/>
              <a:t> og Access </a:t>
            </a:r>
            <a:r>
              <a:rPr lang="nb-NO" dirty="0" err="1" smtClean="0"/>
              <a:t>Medicine</a:t>
            </a:r>
            <a:r>
              <a:rPr lang="nb-NO" dirty="0" smtClean="0"/>
              <a:t>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1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9857"/>
            <a:ext cx="2636706" cy="4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4206263"/>
            <a:ext cx="2167224" cy="26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48735"/>
      </p:ext>
    </p:extLst>
  </p:cSld>
  <p:clrMapOvr>
    <a:masterClrMapping/>
  </p:clrMapOvr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Skjermfremvisning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1_Egendefinert utforming</vt:lpstr>
      <vt:lpstr>Egendefinert utforming</vt:lpstr>
      <vt:lpstr>NTNU_liggende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8</cp:revision>
  <dcterms:created xsi:type="dcterms:W3CDTF">2013-08-26T07:49:02Z</dcterms:created>
  <dcterms:modified xsi:type="dcterms:W3CDTF">2013-08-27T06:19:15Z</dcterms:modified>
</cp:coreProperties>
</file>